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8"/>
  </p:notesMasterIdLst>
  <p:sldIdLst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91" r:id="rId24"/>
    <p:sldId id="287" r:id="rId25"/>
    <p:sldId id="288" r:id="rId26"/>
    <p:sldId id="289" r:id="rId27"/>
    <p:sldId id="292" r:id="rId28"/>
    <p:sldId id="290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ark-funds-combined/complete-holding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otly.com/python/hover-text-and-formatt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ash.plotly.com/dash-core-components/dropdown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Tried looking for “ark fund data csv archive” to try and download more data from previous dates …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find any archive to download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Instead, found there exists a website doing </a:t>
            </a:r>
            <a:r>
              <a:rPr lang="en-US" sz="1400" u="sng" dirty="0" smtClean="0"/>
              <a:t>EXACTLY</a:t>
            </a:r>
            <a:r>
              <a:rPr lang="en-US" sz="1400" dirty="0" smtClean="0"/>
              <a:t> what I’m doing!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cathiesark.com/ark-funds-combined/complete-holdings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Shows daily trades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Shows Newly opened positions + Date of initiation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Shows Closed positions + Date of 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Charts to show the fund’s holding of a ticker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Charts showing fund’s holding of a ticker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They also display the price of the stock along side the share count in a </a:t>
            </a:r>
            <a:r>
              <a:rPr lang="en-US" sz="1400" dirty="0" err="1" smtClean="0"/>
              <a:t>xyy</a:t>
            </a:r>
            <a:r>
              <a:rPr lang="en-US" sz="1400" dirty="0" smtClean="0"/>
              <a:t>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I plan to add functionality to visualize sector differences between 2 specified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When diving down into 1 ticker, they display all transactions in the history of the ticker (Very easy to include this … since that info is required to initially plot the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In general the website has functionality to link you to more sources of information (Ex: The ticker icon + Company information)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5) I plan to add “Alerts” to notify any significant changes to fund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6) I plan to build in statistics about the fund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long before a position becomes green (differing by cap size)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much of a </a:t>
            </a:r>
            <a:r>
              <a:rPr lang="en-US" sz="1400" dirty="0" err="1" smtClean="0"/>
              <a:t>downdraw</a:t>
            </a:r>
            <a:r>
              <a:rPr lang="en-US" sz="1400" dirty="0"/>
              <a:t> </a:t>
            </a:r>
            <a:r>
              <a:rPr lang="en-US" sz="1400" dirty="0" smtClean="0"/>
              <a:t>before a stock becomes green (differing by cap size)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These would require pulling in stock pricing information! Need to figure how to work that into the database (Unless it can be easily queried)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77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Pushing to App!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</a:t>
            </a:r>
            <a:r>
              <a:rPr lang="en-US" sz="1400" dirty="0" err="1" smtClean="0"/>
              <a:t>matplotlib</a:t>
            </a:r>
            <a:r>
              <a:rPr lang="en-US" sz="1400" dirty="0" smtClean="0"/>
              <a:t> plots are different than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plots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Hope I can use </a:t>
            </a:r>
            <a:r>
              <a:rPr lang="en-US" sz="1400" dirty="0" err="1" smtClean="0"/>
              <a:t>matplotlib</a:t>
            </a:r>
            <a:endParaRPr lang="en-US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Otherwise, </a:t>
            </a:r>
            <a:r>
              <a:rPr lang="en-US" sz="1400" dirty="0" err="1" smtClean="0"/>
              <a:t>plotly</a:t>
            </a:r>
            <a:r>
              <a:rPr lang="en-US" sz="1400" dirty="0" smtClean="0"/>
              <a:t> will require modification of the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2) “name 'display' is not </a:t>
            </a:r>
            <a:r>
              <a:rPr lang="en-US" sz="1400" dirty="0" smtClean="0"/>
              <a:t>defined” when running “app.py”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is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function that displays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… Probably need to change all of those to “print”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75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450074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Update_capitalization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Previously:</a:t>
            </a:r>
          </a:p>
          <a:p>
            <a:pPr lvl="1"/>
            <a:r>
              <a:rPr lang="en-US" dirty="0" smtClean="0"/>
              <a:t>Updates every Friday</a:t>
            </a:r>
          </a:p>
          <a:p>
            <a:r>
              <a:rPr lang="en-US" dirty="0" smtClean="0"/>
              <a:t>Now:</a:t>
            </a:r>
          </a:p>
          <a:p>
            <a:pPr lvl="1"/>
            <a:r>
              <a:rPr lang="en-US" dirty="0" err="1" smtClean="0"/>
              <a:t>Manual_update</a:t>
            </a:r>
            <a:r>
              <a:rPr lang="en-US" dirty="0" smtClean="0"/>
              <a:t>==[</a:t>
            </a:r>
            <a:r>
              <a:rPr lang="en-US" dirty="0" err="1" smtClean="0"/>
              <a:t>True,False,’disable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Now when </a:t>
            </a:r>
            <a:r>
              <a:rPr lang="en-US" dirty="0" err="1" smtClean="0"/>
              <a:t>manual_update</a:t>
            </a:r>
            <a:r>
              <a:rPr lang="en-US" dirty="0" smtClean="0"/>
              <a:t>=“disable” it will ignore the updating</a:t>
            </a:r>
          </a:p>
          <a:p>
            <a:pPr lvl="1"/>
            <a:r>
              <a:rPr lang="en-US" dirty="0" smtClean="0"/>
              <a:t>Need to design a way for this to only run once after market hours &amp; never trigger again for Friday.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Pushed to applet yesterday (1/21) but mostly just ran into issues of converting from </a:t>
            </a:r>
            <a:r>
              <a:rPr lang="en-US" sz="1600" dirty="0" err="1" smtClean="0"/>
              <a:t>matplotlib</a:t>
            </a:r>
            <a:r>
              <a:rPr lang="en-US" sz="1600" dirty="0" smtClean="0"/>
              <a:t> to dash/</a:t>
            </a:r>
            <a:r>
              <a:rPr lang="en-US" sz="1600" dirty="0" err="1" smtClean="0"/>
              <a:t>plotly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Ticker_lookup</a:t>
            </a:r>
            <a:r>
              <a:rPr lang="en-US" dirty="0" smtClean="0"/>
              <a:t>() vs </a:t>
            </a:r>
            <a:r>
              <a:rPr lang="en-US" dirty="0" err="1" smtClean="0"/>
              <a:t>ticker_lookup_dash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Lookup() was generating a </a:t>
            </a:r>
            <a:r>
              <a:rPr lang="en-US" dirty="0" err="1" smtClean="0"/>
              <a:t>matplotlib</a:t>
            </a:r>
            <a:r>
              <a:rPr lang="en-US" dirty="0" smtClean="0"/>
              <a:t> figure which does not work for dash/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Lookup_dash</a:t>
            </a:r>
            <a:r>
              <a:rPr lang="en-US" dirty="0" smtClean="0"/>
              <a:t>() only generates a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/>
              <a:t> </a:t>
            </a:r>
            <a:r>
              <a:rPr lang="en-US" dirty="0" smtClean="0"/>
              <a:t>with the necessary information for dash to generate a plot</a:t>
            </a:r>
          </a:p>
        </p:txBody>
      </p:sp>
    </p:spTree>
    <p:extLst>
      <p:ext uri="{BB962C8B-B14F-4D97-AF65-F5344CB8AC3E}">
        <p14:creationId xmlns:p14="http://schemas.microsoft.com/office/powerpoint/2010/main" val="114534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</a:t>
            </a:r>
          </a:p>
          <a:p>
            <a:pPr lvl="1"/>
            <a:r>
              <a:rPr lang="en-US" dirty="0" smtClean="0"/>
              <a:t>Chart functions! (however the date selector is still not tied to it)</a:t>
            </a:r>
          </a:p>
          <a:p>
            <a:r>
              <a:rPr lang="en-US" dirty="0" smtClean="0"/>
              <a:t>To do list:</a:t>
            </a:r>
          </a:p>
          <a:p>
            <a:pPr lvl="1"/>
            <a:r>
              <a:rPr lang="en-US" dirty="0" smtClean="0"/>
              <a:t>1) Tie date selector to this (maybe?)</a:t>
            </a:r>
          </a:p>
          <a:p>
            <a:pPr lvl="1"/>
            <a:r>
              <a:rPr lang="en-US" dirty="0" smtClean="0"/>
              <a:t>2) Place the “update” button better</a:t>
            </a:r>
          </a:p>
          <a:p>
            <a:pPr lvl="1"/>
            <a:r>
              <a:rPr lang="en-US" dirty="0" smtClean="0"/>
              <a:t>3) Add tables for displaying new/closed/changes/alert </a:t>
            </a:r>
            <a:r>
              <a:rPr lang="en-US" dirty="0" err="1" smtClean="0"/>
              <a:t>df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04" y="3972296"/>
            <a:ext cx="6415104" cy="27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Error in `</a:t>
            </a:r>
            <a:r>
              <a:rPr lang="en-US" sz="1600" dirty="0" err="1" smtClean="0"/>
              <a:t>changes_in_portfolio</a:t>
            </a:r>
            <a:r>
              <a:rPr lang="en-US" sz="1600" dirty="0" smtClean="0"/>
              <a:t>` found … if `date1` was set to 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value (‘1/4/2021’) it would error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9413" y="1767304"/>
            <a:ext cx="4447786" cy="3581401"/>
          </a:xfrm>
        </p:spPr>
        <p:txBody>
          <a:bodyPr>
            <a:normAutofit/>
          </a:bodyPr>
          <a:lstStyle/>
          <a:p>
            <a:r>
              <a:rPr lang="en-US" dirty="0" smtClean="0"/>
              <a:t>Solution: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80" y="2372067"/>
            <a:ext cx="9612066" cy="1076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7780" y="3648909"/>
            <a:ext cx="10082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Update_arkfund</a:t>
            </a:r>
            <a:r>
              <a:rPr lang="en-US" sz="1600" dirty="0" smtClean="0"/>
              <a:t>(‘</a:t>
            </a:r>
            <a:r>
              <a:rPr lang="en-US" sz="1600" dirty="0" err="1" smtClean="0"/>
              <a:t>display_changes</a:t>
            </a:r>
            <a:r>
              <a:rPr lang="en-US" sz="1600" dirty="0" smtClean="0"/>
              <a:t>=False’)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Issue: print() is an ugly command in </a:t>
            </a:r>
            <a:r>
              <a:rPr lang="en-US" sz="1600" dirty="0" err="1" smtClean="0"/>
              <a:t>jpynb</a:t>
            </a:r>
            <a:r>
              <a:rPr lang="en-US" sz="1600" dirty="0"/>
              <a:t> </a:t>
            </a:r>
            <a:r>
              <a:rPr lang="en-US" sz="1600" dirty="0" smtClean="0"/>
              <a:t>… I prefer “display()” and since the command controls whether or not something is displayed (and its default turned off) I opted to revert a previous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Utilizes display() --- which will cause errors outside of </a:t>
            </a:r>
            <a:r>
              <a:rPr lang="en-US" sz="1600" dirty="0" err="1" smtClean="0"/>
              <a:t>jpynb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785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New function: 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Purpose:</a:t>
            </a:r>
          </a:p>
          <a:p>
            <a:pPr lvl="2"/>
            <a:r>
              <a:rPr lang="en-US" dirty="0" smtClean="0"/>
              <a:t>Combat the issue of “What if </a:t>
            </a:r>
            <a:r>
              <a:rPr lang="en-US" dirty="0" err="1" smtClean="0"/>
              <a:t>cathie</a:t>
            </a:r>
            <a:r>
              <a:rPr lang="en-US" dirty="0" smtClean="0"/>
              <a:t> closes a position, but re-opens it in the future?” --- Because I believe my code would not properly handle it as a “new” position</a:t>
            </a:r>
          </a:p>
          <a:p>
            <a:pPr lvl="1"/>
            <a:r>
              <a:rPr lang="en-US" dirty="0" smtClean="0"/>
              <a:t>Function:</a:t>
            </a:r>
          </a:p>
          <a:p>
            <a:pPr lvl="2"/>
            <a:r>
              <a:rPr lang="en-US" dirty="0" smtClean="0"/>
              <a:t>Take input from `</a:t>
            </a:r>
            <a:r>
              <a:rPr lang="en-US" dirty="0" err="1" smtClean="0"/>
              <a:t>changes_in_portfolio</a:t>
            </a:r>
            <a:r>
              <a:rPr lang="en-US" dirty="0" smtClean="0"/>
              <a:t>()` to update log files</a:t>
            </a:r>
          </a:p>
          <a:p>
            <a:pPr lvl="3"/>
            <a:r>
              <a:rPr lang="en-US" dirty="0" smtClean="0"/>
              <a:t>{date} changes.csv</a:t>
            </a:r>
          </a:p>
          <a:p>
            <a:pPr lvl="3"/>
            <a:r>
              <a:rPr lang="en-US" dirty="0" smtClean="0"/>
              <a:t>{date} alerts.csv</a:t>
            </a:r>
          </a:p>
          <a:p>
            <a:pPr lvl="3"/>
            <a:r>
              <a:rPr lang="en-US" dirty="0" smtClean="0"/>
              <a:t>New_positions.csv</a:t>
            </a:r>
          </a:p>
          <a:p>
            <a:pPr lvl="3"/>
            <a:r>
              <a:rPr lang="en-US" dirty="0" smtClean="0"/>
              <a:t>Closed_positions.csv</a:t>
            </a:r>
          </a:p>
          <a:p>
            <a:pPr lvl="2"/>
            <a:r>
              <a:rPr lang="en-US" dirty="0" smtClean="0"/>
              <a:t>The changes/alerts have dates attached as I may want to display or reference previous data for statistics</a:t>
            </a:r>
          </a:p>
          <a:p>
            <a:pPr lvl="2"/>
            <a:r>
              <a:rPr lang="en-US" dirty="0" smtClean="0"/>
              <a:t>new/closed do not have dates … instead they are perpetually additive csv files which will update with each new new/closed position that is created (checked on a previous vs current trading session rate --- and pushed into the log file)</a:t>
            </a:r>
          </a:p>
        </p:txBody>
      </p:sp>
    </p:spTree>
    <p:extLst>
      <p:ext uri="{BB962C8B-B14F-4D97-AF65-F5344CB8AC3E}">
        <p14:creationId xmlns:p14="http://schemas.microsoft.com/office/powerpoint/2010/main" val="169992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Added subroutine to execute “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)”</a:t>
            </a:r>
          </a:p>
          <a:p>
            <a:pPr lvl="1"/>
            <a:r>
              <a:rPr lang="en-US" dirty="0" smtClean="0"/>
              <a:t>Added output for “changes” </a:t>
            </a:r>
            <a:r>
              <a:rPr lang="en-US" dirty="0" err="1" smtClean="0"/>
              <a:t>df</a:t>
            </a:r>
            <a:r>
              <a:rPr lang="en-US" dirty="0" smtClean="0"/>
              <a:t> which was previously not saved in the generation process</a:t>
            </a:r>
          </a:p>
          <a:p>
            <a:pPr lvl="1"/>
            <a:r>
              <a:rPr lang="en-US" dirty="0" smtClean="0"/>
              <a:t>Got rid of a print() that was occurring in the `</a:t>
            </a:r>
            <a:r>
              <a:rPr lang="en-US" dirty="0" err="1" smtClean="0"/>
              <a:t>change_in_portfolio</a:t>
            </a:r>
            <a:r>
              <a:rPr lang="en-US" dirty="0" smtClean="0"/>
              <a:t>()` function</a:t>
            </a:r>
          </a:p>
        </p:txBody>
      </p:sp>
    </p:spTree>
    <p:extLst>
      <p:ext uri="{BB962C8B-B14F-4D97-AF65-F5344CB8AC3E}">
        <p14:creationId xmlns:p14="http://schemas.microsoft.com/office/powerpoint/2010/main" val="67097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There are entries which have no reported change (and thus should not be here)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25014" y="2280637"/>
            <a:ext cx="4447786" cy="3581401"/>
          </a:xfrm>
        </p:spPr>
        <p:txBody>
          <a:bodyPr/>
          <a:lstStyle/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Drop columns if “Change”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9" y="3921514"/>
            <a:ext cx="4810719" cy="2815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151527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Change_in_portfolio</a:t>
            </a:r>
            <a:r>
              <a:rPr lang="en-US" dirty="0"/>
              <a:t>()`</a:t>
            </a:r>
          </a:p>
        </p:txBody>
      </p:sp>
    </p:spTree>
    <p:extLst>
      <p:ext uri="{BB962C8B-B14F-4D97-AF65-F5344CB8AC3E}">
        <p14:creationId xmlns:p14="http://schemas.microsoft.com/office/powerpoint/2010/main" val="309608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Added tables by referencing the `</a:t>
            </a:r>
            <a:r>
              <a:rPr lang="en-US" dirty="0" err="1" smtClean="0"/>
              <a:t>store_logs</a:t>
            </a:r>
            <a:r>
              <a:rPr lang="en-US" dirty="0" smtClean="0"/>
              <a:t>()` generated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37" y="2250374"/>
            <a:ext cx="9115525" cy="45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Found a way to display the graph data better on hover-over</a:t>
            </a:r>
          </a:p>
          <a:p>
            <a:pPr lvl="1"/>
            <a:r>
              <a:rPr lang="en-US" dirty="0" err="1" smtClean="0"/>
              <a:t>Fig.update_layout</a:t>
            </a:r>
            <a:r>
              <a:rPr lang="en-US" dirty="0" smtClean="0"/>
              <a:t>() function called “</a:t>
            </a:r>
            <a:r>
              <a:rPr lang="en-US" dirty="0" err="1" smtClean="0"/>
              <a:t>hovermode</a:t>
            </a:r>
            <a:r>
              <a:rPr lang="en-US" dirty="0" smtClean="0"/>
              <a:t>” and “</a:t>
            </a:r>
            <a:r>
              <a:rPr lang="en-US" dirty="0" err="1" smtClean="0"/>
              <a:t>hoverlabel</a:t>
            </a:r>
            <a:r>
              <a:rPr lang="en-US" dirty="0" smtClean="0"/>
              <a:t>”</a:t>
            </a:r>
          </a:p>
          <a:p>
            <a:pPr lvl="1"/>
            <a:r>
              <a:rPr lang="en-US" sz="1200" dirty="0" smtClean="0">
                <a:hlinkClick r:id="rId2"/>
              </a:rPr>
              <a:t>https://plotly.com/python/hover-text-and-formatting/</a:t>
            </a:r>
            <a:endParaRPr lang="en-US" sz="1200" dirty="0" smtClean="0"/>
          </a:p>
          <a:p>
            <a:pPr lvl="1"/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97" y="3964628"/>
            <a:ext cx="7968804" cy="2828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86" y="2741784"/>
            <a:ext cx="7016226" cy="1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dirty="0" smtClean="0"/>
              <a:t>1) Date selector … Original intent was to allow date filtering … but its not too useful yet (either hold off or delete)</a:t>
            </a:r>
          </a:p>
          <a:p>
            <a:pPr lvl="1"/>
            <a:r>
              <a:rPr lang="en-US" sz="1200" dirty="0"/>
              <a:t>2)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dirty="0" smtClean="0"/>
              <a:t>3) Add a header somewhere to note “Data last updated: { }” where </a:t>
            </a:r>
            <a:r>
              <a:rPr lang="en-US" sz="1200" dirty="0"/>
              <a:t>{} is filled by the </a:t>
            </a:r>
            <a:r>
              <a:rPr lang="en-US" sz="1200" dirty="0" smtClean="0"/>
              <a:t>`</a:t>
            </a:r>
            <a:r>
              <a:rPr lang="en-US" sz="1200" dirty="0" err="1" smtClean="0"/>
              <a:t>current_trading_session</a:t>
            </a:r>
            <a:r>
              <a:rPr lang="en-US" sz="1200" dirty="0" smtClean="0"/>
              <a:t>` variable</a:t>
            </a:r>
          </a:p>
          <a:p>
            <a:pPr lvl="2"/>
            <a:r>
              <a:rPr lang="en-US" sz="1000" dirty="0" err="1" smtClean="0"/>
              <a:t>current_trading_session</a:t>
            </a:r>
            <a:r>
              <a:rPr lang="en-US" sz="1000" dirty="0" smtClean="0"/>
              <a:t> is obtained from the `changes` </a:t>
            </a:r>
            <a:r>
              <a:rPr lang="en-US" sz="1000" dirty="0" err="1" smtClean="0"/>
              <a:t>df</a:t>
            </a:r>
            <a:r>
              <a:rPr lang="en-US" sz="1000" dirty="0" smtClean="0"/>
              <a:t> in which it grabs the [‘</a:t>
            </a:r>
            <a:r>
              <a:rPr lang="en-US" sz="1000" dirty="0" err="1" smtClean="0"/>
              <a:t>end_date</a:t>
            </a:r>
            <a:r>
              <a:rPr lang="en-US" sz="1000" dirty="0" smtClean="0"/>
              <a:t>’] column’s value … so it’ll be updated when the new data gets fed in</a:t>
            </a:r>
          </a:p>
          <a:p>
            <a:pPr lvl="1"/>
            <a:r>
              <a:rPr lang="en-US" sz="1200" dirty="0" smtClean="0"/>
              <a:t>4)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1"/>
            <a:r>
              <a:rPr lang="en-US" sz="1200" dirty="0" smtClean="0"/>
              <a:t>5)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up</a:t>
            </a:r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70168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1/23 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5 – the selector box</a:t>
            </a:r>
          </a:p>
          <a:p>
            <a:r>
              <a:rPr lang="en-US" dirty="0" smtClean="0"/>
              <a:t>See documentation </a:t>
            </a:r>
            <a:r>
              <a:rPr lang="en-US" dirty="0"/>
              <a:t>on right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dash.plotly.com/dash-core-components/dropdown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777982"/>
            <a:ext cx="4448175" cy="2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1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Finviz</a:t>
            </a:r>
            <a:r>
              <a:rPr lang="en-US" dirty="0" smtClean="0"/>
              <a:t> vs </a:t>
            </a:r>
            <a:r>
              <a:rPr lang="en-US" dirty="0" err="1" smtClean="0"/>
              <a:t>yfinance</a:t>
            </a:r>
            <a:endParaRPr lang="en-US" dirty="0" smtClean="0"/>
          </a:p>
          <a:p>
            <a:r>
              <a:rPr lang="en-US" sz="1200" dirty="0" smtClean="0"/>
              <a:t>Originally the project was done in </a:t>
            </a:r>
            <a:r>
              <a:rPr lang="en-US" sz="1200" dirty="0" err="1" smtClean="0"/>
              <a:t>yfinance</a:t>
            </a:r>
            <a:r>
              <a:rPr lang="en-US" sz="1200" dirty="0" smtClean="0"/>
              <a:t>, but moved to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because the compute time is significantly faster (10x faster as shown on the right)</a:t>
            </a:r>
          </a:p>
          <a:p>
            <a:r>
              <a:rPr lang="en-US" sz="1200" dirty="0" smtClean="0"/>
              <a:t>However I have come to realize some tickers, especially those on OTC or international markets, are not recognized by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unofficial API (Examples below)</a:t>
            </a:r>
          </a:p>
          <a:p>
            <a:pPr lvl="1"/>
            <a:r>
              <a:rPr lang="en-US" sz="1200" dirty="0" smtClean="0"/>
              <a:t>BYDDY (China market)</a:t>
            </a:r>
          </a:p>
          <a:p>
            <a:pPr lvl="1"/>
            <a:r>
              <a:rPr lang="en-US" sz="1200" dirty="0" smtClean="0"/>
              <a:t>TAK UK (Actual ticker is TAK)</a:t>
            </a:r>
          </a:p>
          <a:p>
            <a:r>
              <a:rPr lang="en-US" sz="1200" dirty="0" smtClean="0"/>
              <a:t>Will need to update the following functions to resort to </a:t>
            </a:r>
            <a:r>
              <a:rPr lang="en-US" sz="1200" dirty="0" err="1" smtClean="0"/>
              <a:t>yfinance</a:t>
            </a:r>
            <a:r>
              <a:rPr lang="en-US" sz="1200" dirty="0" smtClean="0"/>
              <a:t> if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does not work … but use a try/except/else statement to catch the cases where neither are successful</a:t>
            </a:r>
          </a:p>
          <a:p>
            <a:pPr lvl="1"/>
            <a:r>
              <a:rPr lang="en-US" sz="1200" dirty="0" err="1"/>
              <a:t>u</a:t>
            </a:r>
            <a:r>
              <a:rPr lang="en-US" sz="1200" dirty="0" err="1" smtClean="0"/>
              <a:t>pdate_sectors</a:t>
            </a:r>
            <a:r>
              <a:rPr lang="en-US" sz="1200" dirty="0" smtClean="0"/>
              <a:t>()</a:t>
            </a:r>
          </a:p>
          <a:p>
            <a:pPr lvl="1"/>
            <a:r>
              <a:rPr lang="en-US" sz="1200" dirty="0" smtClean="0"/>
              <a:t>capitalization()</a:t>
            </a:r>
          </a:p>
          <a:p>
            <a:pPr lvl="1"/>
            <a:r>
              <a:rPr lang="en-US" sz="1200" dirty="0" err="1" smtClean="0"/>
              <a:t>update_capitalization</a:t>
            </a:r>
            <a:r>
              <a:rPr lang="en-US" sz="1200" dirty="0" smtClean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28" y="1833253"/>
            <a:ext cx="512516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1413165"/>
            <a:ext cx="4447786" cy="4454236"/>
          </a:xfrm>
        </p:spPr>
        <p:txBody>
          <a:bodyPr>
            <a:normAutofit/>
          </a:bodyPr>
          <a:lstStyle/>
          <a:p>
            <a:r>
              <a:rPr lang="en-US" dirty="0" smtClean="0"/>
              <a:t>Changes to capitalization()</a:t>
            </a:r>
          </a:p>
          <a:p>
            <a:pPr lvl="1"/>
            <a:r>
              <a:rPr lang="en-US" dirty="0" smtClean="0"/>
              <a:t>passes to </a:t>
            </a:r>
            <a:r>
              <a:rPr lang="en-US" dirty="0" err="1" smtClean="0"/>
              <a:t>yfinance</a:t>
            </a:r>
            <a:r>
              <a:rPr lang="en-US" dirty="0" smtClean="0"/>
              <a:t> if </a:t>
            </a:r>
            <a:r>
              <a:rPr lang="en-US" dirty="0" err="1" smtClean="0"/>
              <a:t>finviz</a:t>
            </a:r>
            <a:r>
              <a:rPr lang="en-US" dirty="0" smtClean="0"/>
              <a:t> </a:t>
            </a:r>
            <a:r>
              <a:rPr lang="en-US" dirty="0" err="1" smtClean="0"/>
              <a:t>failes</a:t>
            </a:r>
            <a:r>
              <a:rPr lang="en-US" dirty="0" smtClean="0"/>
              <a:t> before giving 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70081" y="1413165"/>
            <a:ext cx="4447786" cy="4454235"/>
          </a:xfrm>
        </p:spPr>
        <p:txBody>
          <a:bodyPr>
            <a:normAutofit/>
          </a:bodyPr>
          <a:lstStyle/>
          <a:p>
            <a:r>
              <a:rPr lang="en-US" dirty="0" smtClean="0"/>
              <a:t>Change to </a:t>
            </a:r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split ticker like “TAK UN” to “TAK”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Change to </a:t>
            </a:r>
            <a:r>
              <a:rPr lang="en-US" dirty="0" err="1" smtClean="0"/>
              <a:t>update_sector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Utilize </a:t>
            </a:r>
            <a:r>
              <a:rPr lang="en-US" dirty="0" err="1" smtClean="0"/>
              <a:t>yf</a:t>
            </a:r>
            <a:r>
              <a:rPr lang="en-US" dirty="0" smtClean="0"/>
              <a:t> as a backup if </a:t>
            </a:r>
            <a:r>
              <a:rPr lang="en-US" dirty="0" err="1" smtClean="0"/>
              <a:t>finviz</a:t>
            </a:r>
            <a:r>
              <a:rPr lang="en-US" dirty="0" smtClean="0"/>
              <a:t> cant find a result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36" y="2607056"/>
            <a:ext cx="5165766" cy="2925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40" y="4391771"/>
            <a:ext cx="4949205" cy="2001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40" y="2454622"/>
            <a:ext cx="4949205" cy="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1/24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09200"/>
            <a:ext cx="5830446" cy="21893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Textbox is now a Dropdown object populated with the unique tickers available</a:t>
            </a:r>
          </a:p>
          <a:p>
            <a:r>
              <a:rPr lang="en-US" dirty="0" smtClean="0"/>
              <a:t>The previous slide’s changes are reflected in that tickers such as “BYDDY” are now available for search (and thus are now in the database)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66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1852551"/>
            <a:ext cx="10046525" cy="1971305"/>
          </a:xfrm>
        </p:spPr>
        <p:txBody>
          <a:bodyPr/>
          <a:lstStyle/>
          <a:p>
            <a:r>
              <a:rPr lang="en-US" dirty="0" smtClean="0"/>
              <a:t>New function “</a:t>
            </a:r>
            <a:r>
              <a:rPr lang="en-US" dirty="0" err="1" smtClean="0"/>
              <a:t>compute_transactions</a:t>
            </a:r>
            <a:r>
              <a:rPr lang="en-US" dirty="0" smtClean="0"/>
              <a:t>(</a:t>
            </a:r>
            <a:r>
              <a:rPr lang="en-US" dirty="0" err="1" smtClean="0"/>
              <a:t>ticker,start_date,end_date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Computes the transaction log for a ticker</a:t>
            </a:r>
          </a:p>
          <a:p>
            <a:pPr lvl="1"/>
            <a:r>
              <a:rPr lang="en-US" dirty="0" smtClean="0"/>
              <a:t>Linked it up with the date selector &amp; ticker search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42" y="3338451"/>
            <a:ext cx="10896486" cy="2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8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list update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strike="sngStrike" dirty="0" smtClean="0"/>
              <a:t>1) Date selector … Original intent was to allow date filtering … but its not too useful yet (either hold off or delete)</a:t>
            </a:r>
          </a:p>
          <a:p>
            <a:pPr lvl="2"/>
            <a:r>
              <a:rPr lang="en-US" sz="1000" dirty="0" smtClean="0"/>
              <a:t>Decided to link to both ticker chart &amp; transaction log table</a:t>
            </a:r>
            <a:endParaRPr lang="en-US" sz="1000" dirty="0" smtClean="0"/>
          </a:p>
          <a:p>
            <a:pPr lvl="1"/>
            <a:r>
              <a:rPr lang="en-US" sz="1200" dirty="0" smtClean="0"/>
              <a:t>2</a:t>
            </a:r>
            <a:r>
              <a:rPr lang="en-US" sz="1200" dirty="0"/>
              <a:t>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strike="sngStrike" dirty="0" smtClean="0"/>
              <a:t>3) Add a header somewhere to note “Data last updated: { }” where </a:t>
            </a:r>
            <a:r>
              <a:rPr lang="en-US" sz="1200" strike="sngStrike" dirty="0"/>
              <a:t>{} is filled by the </a:t>
            </a:r>
            <a:r>
              <a:rPr lang="en-US" sz="1200" strike="sngStrike" dirty="0" smtClean="0"/>
              <a:t>`</a:t>
            </a:r>
            <a:r>
              <a:rPr lang="en-US" sz="1200" strike="sngStrike" dirty="0" err="1" smtClean="0"/>
              <a:t>current_trading_session</a:t>
            </a:r>
            <a:r>
              <a:rPr lang="en-US" sz="1200" strike="sngStrike" dirty="0" smtClean="0"/>
              <a:t>` variable</a:t>
            </a:r>
          </a:p>
          <a:p>
            <a:pPr lvl="2"/>
            <a:r>
              <a:rPr lang="en-US" sz="1000" strike="sngStrike" dirty="0" err="1" smtClean="0"/>
              <a:t>current_trading_session</a:t>
            </a:r>
            <a:r>
              <a:rPr lang="en-US" sz="1000" strike="sngStrike" dirty="0" smtClean="0"/>
              <a:t> is obtained from the `changes` </a:t>
            </a:r>
            <a:r>
              <a:rPr lang="en-US" sz="1000" strike="sngStrike" dirty="0" err="1" smtClean="0"/>
              <a:t>df</a:t>
            </a:r>
            <a:r>
              <a:rPr lang="en-US" sz="1000" strike="sngStrike" dirty="0" smtClean="0"/>
              <a:t> in which it grabs the [‘</a:t>
            </a:r>
            <a:r>
              <a:rPr lang="en-US" sz="1000" strike="sngStrike" dirty="0" err="1" smtClean="0"/>
              <a:t>end_date</a:t>
            </a:r>
            <a:r>
              <a:rPr lang="en-US" sz="1000" strike="sngStrike" dirty="0" smtClean="0"/>
              <a:t>’] column’s value … so it’ll be updated when the new data gets fed in</a:t>
            </a:r>
          </a:p>
          <a:p>
            <a:pPr lvl="2"/>
            <a:r>
              <a:rPr lang="en-US" sz="1000" dirty="0" smtClean="0"/>
              <a:t>Current trading session info is denoted in the header of both “Changes” and “Alerts” </a:t>
            </a:r>
            <a:r>
              <a:rPr lang="en-US" sz="1000" dirty="0" err="1" smtClean="0"/>
              <a:t>dataframes</a:t>
            </a:r>
            <a:r>
              <a:rPr lang="en-US" sz="1000" dirty="0" smtClean="0"/>
              <a:t> which say “Alerts for session 2021-01-22” for example</a:t>
            </a:r>
            <a:endParaRPr lang="en-US" sz="1000" dirty="0" smtClean="0"/>
          </a:p>
          <a:p>
            <a:pPr lvl="1"/>
            <a:r>
              <a:rPr lang="en-US" sz="1200" strike="sngStrike" dirty="0" smtClean="0"/>
              <a:t>4</a:t>
            </a:r>
            <a:r>
              <a:rPr lang="en-US" sz="1200" strike="sngStrike" dirty="0" smtClean="0"/>
              <a:t>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2"/>
            <a:r>
              <a:rPr lang="en-US" sz="1000" dirty="0" smtClean="0"/>
              <a:t>Converted to a Dropdown menu option</a:t>
            </a:r>
          </a:p>
          <a:p>
            <a:pPr lvl="1"/>
            <a:r>
              <a:rPr lang="en-US" sz="1200" dirty="0" smtClean="0"/>
              <a:t>5</a:t>
            </a:r>
            <a:r>
              <a:rPr lang="en-US" sz="1200" dirty="0" smtClean="0"/>
              <a:t>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</a:t>
            </a:r>
            <a:r>
              <a:rPr lang="en-US" sz="1200" dirty="0" smtClean="0"/>
              <a:t>up --- Figure out how I want to </a:t>
            </a:r>
            <a:r>
              <a:rPr lang="en-US" sz="1200" smtClean="0"/>
              <a:t>lay things out</a:t>
            </a:r>
            <a:endParaRPr lang="en-US" sz="1200" dirty="0" smtClean="0"/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9516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3223</Words>
  <Application>Microsoft Office PowerPoint</Application>
  <PresentationFormat>Widescreen</PresentationFormat>
  <Paragraphs>305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Applet Design (Brainstorm)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  <vt:lpstr>1/20 Notes:</vt:lpstr>
      <vt:lpstr>1/20 Notes:</vt:lpstr>
      <vt:lpstr>Change Logs – 1/22</vt:lpstr>
      <vt:lpstr>Change Logs – 1/22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Continued 1/23 to-do list</vt:lpstr>
      <vt:lpstr>Change Logs – 1/24</vt:lpstr>
      <vt:lpstr>Change Logs – 1/24</vt:lpstr>
      <vt:lpstr>Change Logs – 1/24</vt:lpstr>
      <vt:lpstr>Change Logs – 1/24</vt:lpstr>
      <vt:lpstr>To do list update – 1/24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2021-01-25T02:50:12Z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